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58" r:id="rId4"/>
    <p:sldId id="262" r:id="rId5"/>
    <p:sldId id="264" r:id="rId6"/>
    <p:sldId id="263" r:id="rId7"/>
    <p:sldId id="259" r:id="rId8"/>
    <p:sldId id="260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CA3A-BC32-4B17-9789-A5A185AC6E2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61043-634A-482B-B102-887F5ADB5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CA3A-BC32-4B17-9789-A5A185AC6E2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61043-634A-482B-B102-887F5ADB5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CA3A-BC32-4B17-9789-A5A185AC6E2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61043-634A-482B-B102-887F5ADB5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CA3A-BC32-4B17-9789-A5A185AC6E2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61043-634A-482B-B102-887F5ADB5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CA3A-BC32-4B17-9789-A5A185AC6E2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61043-634A-482B-B102-887F5ADB5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CA3A-BC32-4B17-9789-A5A185AC6E2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61043-634A-482B-B102-887F5ADB5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CA3A-BC32-4B17-9789-A5A185AC6E2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61043-634A-482B-B102-887F5ADB5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CA3A-BC32-4B17-9789-A5A185AC6E2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61043-634A-482B-B102-887F5ADB5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CA3A-BC32-4B17-9789-A5A185AC6E2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61043-634A-482B-B102-887F5ADB5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CA3A-BC32-4B17-9789-A5A185AC6E2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61043-634A-482B-B102-887F5ADB5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FCA3A-BC32-4B17-9789-A5A185AC6E2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61043-634A-482B-B102-887F5ADB5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FCA3A-BC32-4B17-9789-A5A185AC6E28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61043-634A-482B-B102-887F5ADB5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5976664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14. 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ru-RU" sz="4000" b="1" dirty="0" smtClean="0"/>
              <a:t>Это место является одним из самых святых для жителей Севастополя. Оно  в июне-июле                        1942 года стало последним пятачком героической обороны Севастополя для оставшихся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ru-RU" sz="4000" b="1" dirty="0" smtClean="0"/>
              <a:t> 80-ти тысяч его защитников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       </a:t>
            </a:r>
          </a:p>
          <a:p>
            <a:r>
              <a:rPr lang="en-US" dirty="0" smtClean="0"/>
              <a:t>                               </a:t>
            </a:r>
          </a:p>
          <a:p>
            <a:r>
              <a:rPr lang="en-US" dirty="0" smtClean="0"/>
              <a:t>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iverson: Гвардейская 35-я береговая батарея в г. Севастопол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144000" cy="609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iverson: Гвардейская 35-я береговая батарея в г. Севастопол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72702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Azur.ru: Фото 'Схема комплекса 35-я батарея' - Севастопо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204823" cy="4725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Управляющая кнопка: назад 4">
            <a:hlinkClick r:id="rId3" action="ppaction://hlinkpres?slideindex=2&amp;slidetitle=Слайд 2" highlightClick="1"/>
          </p:cNvPr>
          <p:cNvSpPr/>
          <p:nvPr/>
        </p:nvSpPr>
        <p:spPr>
          <a:xfrm>
            <a:off x="8388424" y="6453336"/>
            <a:ext cx="755576" cy="404664"/>
          </a:xfrm>
          <a:prstGeom prst="actionButtonBackPrevious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928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Именно здесь  было принято судьбоносное решение о прекращении обороны и эвакуации командного состава. Место, ставшее одновременно своеобразной квинтэссенцией народного подвига и народной трагедии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algn="ctr">
              <a:buNone/>
            </a:pPr>
            <a:r>
              <a:rPr lang="ru-RU" sz="4000" b="1" dirty="0"/>
              <a:t>В 2007 году  </a:t>
            </a:r>
            <a:r>
              <a:rPr lang="ru-RU" sz="4000" b="1" dirty="0" smtClean="0"/>
              <a:t>на этом месте начинается </a:t>
            </a:r>
            <a:r>
              <a:rPr lang="ru-RU" sz="4000" b="1" dirty="0"/>
              <a:t>создание историко-мемориального музея героическим защитникам Севастополя</a:t>
            </a:r>
            <a:r>
              <a:rPr lang="ru-RU" sz="4000" b="1" dirty="0" smtClean="0"/>
              <a:t>. </a:t>
            </a:r>
            <a:endParaRPr lang="en-US" sz="4000" b="1" dirty="0" smtClean="0"/>
          </a:p>
          <a:p>
            <a:pPr algn="ctr">
              <a:buNone/>
            </a:pPr>
            <a:r>
              <a:rPr lang="ru-RU" sz="4000" b="1" dirty="0" smtClean="0"/>
              <a:t>Как </a:t>
            </a:r>
            <a:r>
              <a:rPr lang="ru-RU" sz="4000" b="1" dirty="0"/>
              <a:t>называется данный мемориальный комплекс?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Информация к размышлению - Страница 29 - Форум выпускников Сумского ВАК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116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35-Береговая батарея - 14 Ноября 2013 - Военная техника, оружие и солдаты второй мировой вой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Форум сайта REIBERT.info - Альбом Artem: 35-я береговая батарея -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0688"/>
            <a:ext cx="9144000" cy="5692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35-я Береговая батарея. Севастополь - lisa - Photo.Qip.ru / id: fva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911"/>
            <a:ext cx="9144000" cy="6860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8" name="Picture 4" descr="35-я Береговая батарея. Севастополь - lisa - Photo.Qip.ru / id: fva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911"/>
            <a:ext cx="9144000" cy="6860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&quot;35-я береговая батарея&quot; Музейный историко-мемориальный комплекс &quot; Крымский Блог &quot;Интересный Кры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100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33</Words>
  <Application>Microsoft Office PowerPoint</Application>
  <PresentationFormat>Экран (4:3)</PresentationFormat>
  <Paragraphs>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14.  Это место является одним из самых святых для жителей Севастополя. Оно  в июне-июле                        1942 года стало последним пятачком героической обороны Севастополя для оставшихся  80-ти тысяч его защитников</vt:lpstr>
      <vt:lpstr>Именно здесь  было принято судьбоносное решение о прекращении обороны и эвакуации командного состава. Место, ставшее одновременно своеобразной квинтэссенцией народного подвига и народной трагедии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Смехнова</cp:lastModifiedBy>
  <cp:revision>9</cp:revision>
  <dcterms:created xsi:type="dcterms:W3CDTF">2014-12-24T16:57:25Z</dcterms:created>
  <dcterms:modified xsi:type="dcterms:W3CDTF">2015-01-14T06:22:47Z</dcterms:modified>
</cp:coreProperties>
</file>